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ro.com/blog/wp-content/uploads/2017/06/Chapter_4.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fd37607b9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fd37607b9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fd37607b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fd37607b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fd37607b9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fd37607b9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264b0de5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264b0de5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264b0de5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264b0de5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264b0de5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264b0de5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264b0de5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264b0de5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264b0de5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264b0de5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264b0de5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264b0de5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264b0de5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264b0de5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https://miro.com/blog/wp-content/uploads/2017/06/Chapter_4.pdf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264b0de5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264b0de5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264b0de5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264b0de5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264b0de57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264b0de57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264b0de57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264b0de5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264b0de57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264b0de5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7264b0de5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264b0de5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3a56742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3a56742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3a567421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3a567421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84102b5bc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4102b5bc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3a5674212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3a5674212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3a5674212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3a5674212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264b0de5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264b0de5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3a5674212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3a5674212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264b0de5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264b0de5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264b0de5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264b0de5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264b0de5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264b0de5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fd37607b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fd37607b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264b0de5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264b0de5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264b0de5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264b0de5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Digital Icebreakers</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Breaking the ice online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Spin a Tale</a:t>
            </a:r>
            <a:endParaRPr/>
          </a:p>
        </p:txBody>
      </p:sp>
      <p:sp>
        <p:nvSpPr>
          <p:cNvPr id="129" name="Google Shape;129;p2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Assign numbers to each participant, starting with n°1.</a:t>
            </a:r>
            <a:endParaRPr/>
          </a:p>
          <a:p>
            <a:pPr indent="0" lvl="0" marL="0" rtl="0" algn="l">
              <a:spcBef>
                <a:spcPts val="1600"/>
              </a:spcBef>
              <a:spcAft>
                <a:spcPts val="0"/>
              </a:spcAft>
              <a:buNone/>
            </a:pPr>
            <a:r>
              <a:rPr lang="en-GB"/>
              <a:t>Ask person n°1 to start telling a story in a direct message to person n°2 (maximum two lines).</a:t>
            </a:r>
            <a:endParaRPr/>
          </a:p>
          <a:p>
            <a:pPr indent="0" lvl="0" marL="0" rtl="0" algn="l">
              <a:spcBef>
                <a:spcPts val="1600"/>
              </a:spcBef>
              <a:spcAft>
                <a:spcPts val="0"/>
              </a:spcAft>
              <a:buNone/>
            </a:pPr>
            <a:r>
              <a:rPr lang="en-GB"/>
              <a:t>Once they receive the message, person n°2 continues the story in another direct message to person n°3 (without including the first part), and so on...</a:t>
            </a:r>
            <a:endParaRPr/>
          </a:p>
          <a:p>
            <a:pPr indent="0" lvl="0" marL="0" rtl="0" algn="l">
              <a:spcBef>
                <a:spcPts val="1600"/>
              </a:spcBef>
              <a:spcAft>
                <a:spcPts val="1600"/>
              </a:spcAft>
              <a:buNone/>
            </a:pPr>
            <a:r>
              <a:rPr lang="en-GB"/>
              <a:t>In the end, everyone needs to read out the story in the order you started.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Gratitude Jar</a:t>
            </a:r>
            <a:endParaRPr/>
          </a:p>
        </p:txBody>
      </p:sp>
      <p:sp>
        <p:nvSpPr>
          <p:cNvPr id="135" name="Google Shape;135;p23"/>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6" name="Google Shape;136;p23"/>
          <p:cNvPicPr preferRelativeResize="0"/>
          <p:nvPr/>
        </p:nvPicPr>
        <p:blipFill rotWithShape="1">
          <a:blip r:embed="rId3">
            <a:alphaModFix/>
          </a:blip>
          <a:srcRect b="15835" l="18701" r="17838" t="9184"/>
          <a:stretch/>
        </p:blipFill>
        <p:spPr>
          <a:xfrm>
            <a:off x="4462050" y="405200"/>
            <a:ext cx="3667200" cy="433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Superpowers</a:t>
            </a:r>
            <a:endParaRPr/>
          </a:p>
        </p:txBody>
      </p:sp>
      <p:sp>
        <p:nvSpPr>
          <p:cNvPr id="142" name="Google Shape;142;p2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If you could have one superpower, what would it be and why?</a:t>
            </a:r>
            <a:endParaRPr/>
          </a:p>
        </p:txBody>
      </p:sp>
      <p:pic>
        <p:nvPicPr>
          <p:cNvPr id="143" name="Google Shape;143;p24"/>
          <p:cNvPicPr preferRelativeResize="0"/>
          <p:nvPr/>
        </p:nvPicPr>
        <p:blipFill>
          <a:blip r:embed="rId3">
            <a:alphaModFix/>
          </a:blip>
          <a:stretch>
            <a:fillRect/>
          </a:stretch>
        </p:blipFill>
        <p:spPr>
          <a:xfrm>
            <a:off x="3278900" y="920363"/>
            <a:ext cx="5865099" cy="330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Lost in Space</a:t>
            </a:r>
            <a:endParaRPr/>
          </a:p>
        </p:txBody>
      </p:sp>
      <p:sp>
        <p:nvSpPr>
          <p:cNvPr id="149" name="Google Shape;149;p2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Participants pretend they are living on a space station for a year. Suddenly, the station is malfunctioning and they have fifteen minutes to gather only five items to take with them on the evacuating space shuttle. </a:t>
            </a:r>
            <a:endParaRPr sz="1400"/>
          </a:p>
          <a:p>
            <a:pPr indent="-317500" lvl="0" marL="457200" rtl="0" algn="l">
              <a:spcBef>
                <a:spcPts val="0"/>
              </a:spcBef>
              <a:spcAft>
                <a:spcPts val="0"/>
              </a:spcAft>
              <a:buSzPts val="1400"/>
              <a:buChar char="●"/>
            </a:pPr>
            <a:r>
              <a:rPr lang="en-GB" sz="1400"/>
              <a:t>This is not a time for deep thought. Participants are instructed to quickly type out the five items they are taking with them. </a:t>
            </a:r>
            <a:endParaRPr sz="1400"/>
          </a:p>
          <a:p>
            <a:pPr indent="-317500" lvl="0" marL="457200" rtl="0" algn="l">
              <a:spcBef>
                <a:spcPts val="0"/>
              </a:spcBef>
              <a:spcAft>
                <a:spcPts val="0"/>
              </a:spcAft>
              <a:buSzPts val="1400"/>
              <a:buChar char="●"/>
            </a:pPr>
            <a:r>
              <a:rPr lang="en-GB" sz="1400"/>
              <a:t>Once all participants have enter their items on their initial posts, peers read through the entries to find similarities and/or curiosities. </a:t>
            </a:r>
            <a:endParaRPr sz="1400"/>
          </a:p>
          <a:p>
            <a:pPr indent="-317500" lvl="0" marL="457200" rtl="0" algn="l">
              <a:spcBef>
                <a:spcPts val="0"/>
              </a:spcBef>
              <a:spcAft>
                <a:spcPts val="0"/>
              </a:spcAft>
              <a:buSzPts val="1400"/>
              <a:buChar char="●"/>
            </a:pPr>
            <a:r>
              <a:rPr lang="en-GB" sz="1400"/>
              <a:t>Participants post replies to comment and ask questions about the reasoning behind choosing the items. Give the group categories of technology, personal, and survival to start their explanation. </a:t>
            </a:r>
            <a:endParaRPr sz="1400"/>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275050" y="760325"/>
            <a:ext cx="2808000" cy="58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Acrostic Poem</a:t>
            </a:r>
            <a:endParaRPr/>
          </a:p>
        </p:txBody>
      </p:sp>
      <p:sp>
        <p:nvSpPr>
          <p:cNvPr id="155" name="Google Shape;155;p26"/>
          <p:cNvSpPr txBox="1"/>
          <p:nvPr>
            <p:ph idx="1" type="body"/>
          </p:nvPr>
        </p:nvSpPr>
        <p:spPr>
          <a:xfrm>
            <a:off x="80500" y="1334775"/>
            <a:ext cx="3197100" cy="4718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t>Writing their name vertically, participants use each letter to start a line, or be the main word in a line, that describes something about themselves. </a:t>
            </a:r>
            <a:endParaRPr sz="1200"/>
          </a:p>
          <a:p>
            <a:pPr indent="-304800" lvl="0" marL="457200" rtl="0" algn="l">
              <a:spcBef>
                <a:spcPts val="0"/>
              </a:spcBef>
              <a:spcAft>
                <a:spcPts val="0"/>
              </a:spcAft>
              <a:buSzPts val="1200"/>
              <a:buChar char="●"/>
            </a:pPr>
            <a:r>
              <a:rPr lang="en-GB" sz="1200"/>
              <a:t>Peers review all poems and try to remember details about each </a:t>
            </a:r>
            <a:r>
              <a:rPr lang="en-GB"/>
              <a:t>colleague</a:t>
            </a:r>
            <a:r>
              <a:rPr lang="en-GB" sz="1200"/>
              <a:t>. </a:t>
            </a:r>
            <a:endParaRPr sz="1200"/>
          </a:p>
          <a:p>
            <a:pPr indent="-304800" lvl="0" marL="457200" rtl="0" algn="l">
              <a:spcBef>
                <a:spcPts val="0"/>
              </a:spcBef>
              <a:spcAft>
                <a:spcPts val="0"/>
              </a:spcAft>
              <a:buSzPts val="1200"/>
              <a:buChar char="●"/>
            </a:pPr>
            <a:r>
              <a:rPr lang="en-GB" sz="1200"/>
              <a:t>The facilitator then creates a short quiz using the statements posted in different poems. </a:t>
            </a:r>
            <a:endParaRPr sz="1200"/>
          </a:p>
          <a:p>
            <a:pPr indent="0" lvl="0" marL="457200" rtl="0" algn="l">
              <a:spcBef>
                <a:spcPts val="1600"/>
              </a:spcBef>
              <a:spcAft>
                <a:spcPts val="1600"/>
              </a:spcAft>
              <a:buNone/>
            </a:pPr>
            <a:r>
              <a:t/>
            </a:r>
            <a:endParaRPr sz="1200"/>
          </a:p>
        </p:txBody>
      </p:sp>
      <p:pic>
        <p:nvPicPr>
          <p:cNvPr id="156" name="Google Shape;156;p26"/>
          <p:cNvPicPr preferRelativeResize="0"/>
          <p:nvPr/>
        </p:nvPicPr>
        <p:blipFill>
          <a:blip r:embed="rId3">
            <a:alphaModFix/>
          </a:blip>
          <a:stretch>
            <a:fillRect/>
          </a:stretch>
        </p:blipFill>
        <p:spPr>
          <a:xfrm>
            <a:off x="3380825" y="1037250"/>
            <a:ext cx="5642099" cy="30689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000">
                <a:solidFill>
                  <a:srgbClr val="FFFFFF"/>
                </a:solidFill>
              </a:rPr>
              <a:t>Two Truths and a Lie</a:t>
            </a:r>
            <a:endParaRPr sz="1800">
              <a:solidFill>
                <a:schemeClr val="lt2"/>
              </a:solidFill>
            </a:endParaRPr>
          </a:p>
        </p:txBody>
      </p:sp>
      <p:sp>
        <p:nvSpPr>
          <p:cNvPr id="162" name="Google Shape;162;p2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a:t>Ask each participant to write down three statements about themselves. Use one sticky note per statement. Make sure one of them is a lie and the other two are true.</a:t>
            </a:r>
            <a:endParaRPr/>
          </a:p>
          <a:p>
            <a:pPr indent="-304800" lvl="0" marL="457200" rtl="0" algn="l">
              <a:spcBef>
                <a:spcPts val="0"/>
              </a:spcBef>
              <a:spcAft>
                <a:spcPts val="0"/>
              </a:spcAft>
              <a:buSzPts val="1200"/>
              <a:buChar char="●"/>
            </a:pPr>
            <a:r>
              <a:rPr lang="en-GB"/>
              <a:t>Each member can vote for which statement they think is the lie by placing their coloured dots next to the lie.</a:t>
            </a:r>
            <a:endParaRPr/>
          </a:p>
          <a:p>
            <a:pPr indent="-304800" lvl="0" marL="457200" rtl="0" algn="l">
              <a:spcBef>
                <a:spcPts val="0"/>
              </a:spcBef>
              <a:spcAft>
                <a:spcPts val="0"/>
              </a:spcAft>
              <a:buSzPts val="1200"/>
              <a:buChar char="●"/>
            </a:pPr>
            <a:r>
              <a:rPr lang="en-GB"/>
              <a:t>Once everyone has voted, reveal the correct answer and give team members the option to ask follow-up questions about any crazy statements!</a:t>
            </a:r>
            <a:endParaRPr/>
          </a:p>
          <a:p>
            <a:pPr indent="0" lvl="0" marL="0" rtl="0" algn="l">
              <a:spcBef>
                <a:spcPts val="1600"/>
              </a:spcBef>
              <a:spcAft>
                <a:spcPts val="1600"/>
              </a:spcAft>
              <a:buNone/>
            </a:pPr>
            <a:r>
              <a:t/>
            </a:r>
            <a:endParaRPr/>
          </a:p>
        </p:txBody>
      </p:sp>
      <p:pic>
        <p:nvPicPr>
          <p:cNvPr id="163" name="Google Shape;163;p27"/>
          <p:cNvPicPr preferRelativeResize="0"/>
          <p:nvPr/>
        </p:nvPicPr>
        <p:blipFill>
          <a:blip r:embed="rId3">
            <a:alphaModFix/>
          </a:blip>
          <a:stretch>
            <a:fillRect/>
          </a:stretch>
        </p:blipFill>
        <p:spPr>
          <a:xfrm>
            <a:off x="3338878" y="275450"/>
            <a:ext cx="5805122" cy="43538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Quick Questions</a:t>
            </a:r>
            <a:endParaRPr/>
          </a:p>
        </p:txBody>
      </p:sp>
      <p:pic>
        <p:nvPicPr>
          <p:cNvPr id="169" name="Google Shape;169;p28"/>
          <p:cNvPicPr preferRelativeResize="0"/>
          <p:nvPr/>
        </p:nvPicPr>
        <p:blipFill>
          <a:blip r:embed="rId3">
            <a:alphaModFix/>
          </a:blip>
          <a:stretch>
            <a:fillRect/>
          </a:stretch>
        </p:blipFill>
        <p:spPr>
          <a:xfrm>
            <a:off x="3309653" y="728888"/>
            <a:ext cx="5805120" cy="37588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Choose your favourite…...</a:t>
            </a:r>
            <a:endParaRPr/>
          </a:p>
        </p:txBody>
      </p:sp>
      <p:sp>
        <p:nvSpPr>
          <p:cNvPr id="175" name="Google Shape;175;p2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6" name="Google Shape;176;p29"/>
          <p:cNvPicPr preferRelativeResize="0"/>
          <p:nvPr/>
        </p:nvPicPr>
        <p:blipFill>
          <a:blip r:embed="rId3">
            <a:alphaModFix/>
          </a:blip>
          <a:stretch>
            <a:fillRect/>
          </a:stretch>
        </p:blipFill>
        <p:spPr>
          <a:xfrm>
            <a:off x="3338878" y="685750"/>
            <a:ext cx="5805123" cy="40635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Trivia Game</a:t>
            </a:r>
            <a:endParaRPr/>
          </a:p>
        </p:txBody>
      </p:sp>
      <p:sp>
        <p:nvSpPr>
          <p:cNvPr id="182" name="Google Shape;182;p30"/>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3" name="Google Shape;183;p30"/>
          <p:cNvPicPr preferRelativeResize="0"/>
          <p:nvPr/>
        </p:nvPicPr>
        <p:blipFill>
          <a:blip r:embed="rId3">
            <a:alphaModFix/>
          </a:blip>
          <a:stretch>
            <a:fillRect/>
          </a:stretch>
        </p:blipFill>
        <p:spPr>
          <a:xfrm>
            <a:off x="3338878" y="678425"/>
            <a:ext cx="5805123" cy="38458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Aliens Have Landed</a:t>
            </a:r>
            <a:endParaRPr/>
          </a:p>
        </p:txBody>
      </p:sp>
      <p:pic>
        <p:nvPicPr>
          <p:cNvPr id="189" name="Google Shape;189;p31"/>
          <p:cNvPicPr preferRelativeResize="0"/>
          <p:nvPr/>
        </p:nvPicPr>
        <p:blipFill>
          <a:blip r:embed="rId3">
            <a:alphaModFix/>
          </a:blip>
          <a:stretch>
            <a:fillRect/>
          </a:stretch>
        </p:blipFill>
        <p:spPr>
          <a:xfrm>
            <a:off x="3953625" y="0"/>
            <a:ext cx="4520056"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226075" y="357800"/>
            <a:ext cx="29226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What’s on your feet?</a:t>
            </a:r>
            <a:endParaRPr/>
          </a:p>
        </p:txBody>
      </p:sp>
      <p:sp>
        <p:nvSpPr>
          <p:cNvPr id="74" name="Google Shape;74;p1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Then, at the start of the meeting, ask each participant to discuss his choice of shoe, and any “story” behind it. For example, one person might be wearing running shoes – and this might lead to a discussion about his hobbies – or sandals, flip-flops or sneakers.</a:t>
            </a:r>
            <a:endParaRPr/>
          </a:p>
          <a:p>
            <a:pPr indent="0" lvl="0" marL="0" rtl="0" algn="l">
              <a:spcBef>
                <a:spcPts val="1600"/>
              </a:spcBef>
              <a:spcAft>
                <a:spcPts val="1600"/>
              </a:spcAft>
              <a:buNone/>
            </a:pPr>
            <a:r>
              <a:rPr lang="en-GB"/>
              <a:t>Vary the exercise by asking team members to take a picture of an object on their desks, and getting them to talk about it.</a:t>
            </a:r>
            <a:endParaRPr/>
          </a:p>
        </p:txBody>
      </p:sp>
      <p:pic>
        <p:nvPicPr>
          <p:cNvPr id="75" name="Google Shape;75;p14"/>
          <p:cNvPicPr preferRelativeResize="0"/>
          <p:nvPr/>
        </p:nvPicPr>
        <p:blipFill>
          <a:blip r:embed="rId3">
            <a:alphaModFix/>
          </a:blip>
          <a:stretch>
            <a:fillRect/>
          </a:stretch>
        </p:blipFill>
        <p:spPr>
          <a:xfrm>
            <a:off x="4572000" y="217363"/>
            <a:ext cx="3531578" cy="47087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One Word Icebreaker</a:t>
            </a:r>
            <a:endParaRPr/>
          </a:p>
        </p:txBody>
      </p:sp>
      <p:pic>
        <p:nvPicPr>
          <p:cNvPr id="195" name="Google Shape;195;p32"/>
          <p:cNvPicPr preferRelativeResize="0"/>
          <p:nvPr/>
        </p:nvPicPr>
        <p:blipFill rotWithShape="1">
          <a:blip r:embed="rId3">
            <a:alphaModFix/>
          </a:blip>
          <a:srcRect b="41544" l="0" r="0" t="0"/>
          <a:stretch/>
        </p:blipFill>
        <p:spPr>
          <a:xfrm>
            <a:off x="4355475" y="0"/>
            <a:ext cx="3688550" cy="3039351"/>
          </a:xfrm>
          <a:prstGeom prst="rect">
            <a:avLst/>
          </a:prstGeom>
          <a:noFill/>
          <a:ln>
            <a:noFill/>
          </a:ln>
        </p:spPr>
      </p:pic>
      <p:pic>
        <p:nvPicPr>
          <p:cNvPr id="196" name="Google Shape;196;p32"/>
          <p:cNvPicPr preferRelativeResize="0"/>
          <p:nvPr/>
        </p:nvPicPr>
        <p:blipFill>
          <a:blip r:embed="rId4">
            <a:alphaModFix/>
          </a:blip>
          <a:stretch>
            <a:fillRect/>
          </a:stretch>
        </p:blipFill>
        <p:spPr>
          <a:xfrm>
            <a:off x="4139825" y="2571750"/>
            <a:ext cx="4119849" cy="252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Take a Picture</a:t>
            </a:r>
            <a:endParaRPr/>
          </a:p>
        </p:txBody>
      </p:sp>
      <p:pic>
        <p:nvPicPr>
          <p:cNvPr id="202" name="Google Shape;202;p33"/>
          <p:cNvPicPr preferRelativeResize="0"/>
          <p:nvPr/>
        </p:nvPicPr>
        <p:blipFill>
          <a:blip r:embed="rId3">
            <a:alphaModFix/>
          </a:blip>
          <a:stretch>
            <a:fillRect/>
          </a:stretch>
        </p:blipFill>
        <p:spPr>
          <a:xfrm>
            <a:off x="4149600" y="0"/>
            <a:ext cx="4371449" cy="3327300"/>
          </a:xfrm>
          <a:prstGeom prst="rect">
            <a:avLst/>
          </a:prstGeom>
          <a:noFill/>
          <a:ln>
            <a:noFill/>
          </a:ln>
        </p:spPr>
      </p:pic>
      <p:pic>
        <p:nvPicPr>
          <p:cNvPr id="203" name="Google Shape;203;p33"/>
          <p:cNvPicPr preferRelativeResize="0"/>
          <p:nvPr/>
        </p:nvPicPr>
        <p:blipFill>
          <a:blip r:embed="rId4">
            <a:alphaModFix/>
          </a:blip>
          <a:stretch>
            <a:fillRect/>
          </a:stretch>
        </p:blipFill>
        <p:spPr>
          <a:xfrm>
            <a:off x="4149600" y="2173700"/>
            <a:ext cx="4426375" cy="2969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2 hobbies, 1 dream job</a:t>
            </a:r>
            <a:endParaRPr/>
          </a:p>
        </p:txBody>
      </p:sp>
      <p:sp>
        <p:nvSpPr>
          <p:cNvPr id="209" name="Google Shape;209;p3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Using emojis in Miro</a:t>
            </a:r>
            <a:endParaRPr/>
          </a:p>
        </p:txBody>
      </p:sp>
      <p:pic>
        <p:nvPicPr>
          <p:cNvPr id="210" name="Google Shape;210;p34"/>
          <p:cNvPicPr preferRelativeResize="0"/>
          <p:nvPr/>
        </p:nvPicPr>
        <p:blipFill>
          <a:blip r:embed="rId3">
            <a:alphaModFix/>
          </a:blip>
          <a:stretch>
            <a:fillRect/>
          </a:stretch>
        </p:blipFill>
        <p:spPr>
          <a:xfrm>
            <a:off x="3356428" y="1338263"/>
            <a:ext cx="5610225" cy="2466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Write a story</a:t>
            </a:r>
            <a:endParaRPr/>
          </a:p>
        </p:txBody>
      </p:sp>
      <p:sp>
        <p:nvSpPr>
          <p:cNvPr id="216" name="Google Shape;216;p35"/>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Using Miro emojis</a:t>
            </a:r>
            <a:endParaRPr/>
          </a:p>
        </p:txBody>
      </p:sp>
      <p:pic>
        <p:nvPicPr>
          <p:cNvPr id="217" name="Google Shape;217;p35"/>
          <p:cNvPicPr preferRelativeResize="0"/>
          <p:nvPr/>
        </p:nvPicPr>
        <p:blipFill>
          <a:blip r:embed="rId3">
            <a:alphaModFix/>
          </a:blip>
          <a:stretch>
            <a:fillRect/>
          </a:stretch>
        </p:blipFill>
        <p:spPr>
          <a:xfrm>
            <a:off x="3445878" y="1413675"/>
            <a:ext cx="5581650" cy="2428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Short Ice-breakers</a:t>
            </a:r>
            <a:endParaRPr/>
          </a:p>
        </p:txBody>
      </p:sp>
      <p:pic>
        <p:nvPicPr>
          <p:cNvPr id="223" name="Google Shape;223;p36"/>
          <p:cNvPicPr preferRelativeResize="0"/>
          <p:nvPr/>
        </p:nvPicPr>
        <p:blipFill>
          <a:blip r:embed="rId3">
            <a:alphaModFix/>
          </a:blip>
          <a:stretch>
            <a:fillRect/>
          </a:stretch>
        </p:blipFill>
        <p:spPr>
          <a:xfrm>
            <a:off x="836538" y="774175"/>
            <a:ext cx="7470926" cy="4369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226075" y="357800"/>
            <a:ext cx="2808000" cy="110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If you could be anywhere in the world right now</a:t>
            </a:r>
            <a:endParaRPr/>
          </a:p>
        </p:txBody>
      </p:sp>
      <p:sp>
        <p:nvSpPr>
          <p:cNvPr id="229" name="Google Shape;229;p37"/>
          <p:cNvSpPr txBox="1"/>
          <p:nvPr>
            <p:ph idx="1" type="body"/>
          </p:nvPr>
        </p:nvSpPr>
        <p:spPr>
          <a:xfrm>
            <a:off x="226075" y="1738850"/>
            <a:ext cx="2808000" cy="289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P</a:t>
            </a:r>
            <a:r>
              <a:rPr lang="en-GB"/>
              <a:t>ut an image of the world in the centre and get each person to put their name on the part of the world that they would rather be — it can be great fun to visualise!</a:t>
            </a:r>
            <a:endParaRPr/>
          </a:p>
        </p:txBody>
      </p:sp>
      <p:pic>
        <p:nvPicPr>
          <p:cNvPr id="230" name="Google Shape;230;p37"/>
          <p:cNvPicPr preferRelativeResize="0"/>
          <p:nvPr/>
        </p:nvPicPr>
        <p:blipFill>
          <a:blip r:embed="rId3">
            <a:alphaModFix/>
          </a:blip>
          <a:stretch>
            <a:fillRect/>
          </a:stretch>
        </p:blipFill>
        <p:spPr>
          <a:xfrm>
            <a:off x="3338875" y="897625"/>
            <a:ext cx="5805124" cy="32345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Picture Charades</a:t>
            </a:r>
            <a:endParaRPr/>
          </a:p>
        </p:txBody>
      </p:sp>
      <p:pic>
        <p:nvPicPr>
          <p:cNvPr id="236" name="Google Shape;236;p38"/>
          <p:cNvPicPr preferRelativeResize="0"/>
          <p:nvPr/>
        </p:nvPicPr>
        <p:blipFill>
          <a:blip r:embed="rId3">
            <a:alphaModFix/>
          </a:blip>
          <a:stretch>
            <a:fillRect/>
          </a:stretch>
        </p:blipFill>
        <p:spPr>
          <a:xfrm>
            <a:off x="152400" y="1925800"/>
            <a:ext cx="8839197" cy="2472237"/>
          </a:xfrm>
          <a:prstGeom prst="rect">
            <a:avLst/>
          </a:prstGeom>
          <a:noFill/>
          <a:ln>
            <a:noFill/>
          </a:ln>
        </p:spPr>
      </p:pic>
      <p:sp>
        <p:nvSpPr>
          <p:cNvPr id="237" name="Google Shape;237;p38"/>
          <p:cNvSpPr txBox="1"/>
          <p:nvPr/>
        </p:nvSpPr>
        <p:spPr>
          <a:xfrm>
            <a:off x="175350" y="793175"/>
            <a:ext cx="8898900" cy="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Roboto"/>
                <a:ea typeface="Roboto"/>
                <a:cs typeface="Roboto"/>
                <a:sym typeface="Roboto"/>
              </a:rPr>
              <a:t>Like Charades but with a remote twist where you can only use images to explain whatever famous movie, book, etc they pick. Similar rules, no talking, and the images cannot be directly from the movie or book. </a:t>
            </a:r>
            <a:endParaRPr>
              <a:latin typeface="Roboto"/>
              <a:ea typeface="Roboto"/>
              <a:cs typeface="Roboto"/>
              <a:sym typeface="Roboto"/>
            </a:endParaRPr>
          </a:p>
          <a:p>
            <a:pPr indent="0" lvl="0" marL="0" rtl="0" algn="l">
              <a:spcBef>
                <a:spcPts val="0"/>
              </a:spcBef>
              <a:spcAft>
                <a:spcPts val="0"/>
              </a:spcAft>
              <a:buNone/>
            </a:pPr>
            <a:r>
              <a:rPr lang="en-GB">
                <a:latin typeface="Roboto"/>
                <a:ea typeface="Roboto"/>
                <a:cs typeface="Roboto"/>
                <a:sym typeface="Roboto"/>
              </a:rPr>
              <a:t>Maybe put a limit of 5 images.</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Healthy Habits Bingo</a:t>
            </a:r>
            <a:endParaRPr/>
          </a:p>
        </p:txBody>
      </p:sp>
      <p:sp>
        <p:nvSpPr>
          <p:cNvPr id="243" name="Google Shape;243;p3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Ask everyone to place and emoji or tick beside the activities they have participated in. </a:t>
            </a:r>
            <a:endParaRPr/>
          </a:p>
        </p:txBody>
      </p:sp>
      <p:pic>
        <p:nvPicPr>
          <p:cNvPr id="244" name="Google Shape;244;p39"/>
          <p:cNvPicPr preferRelativeResize="0"/>
          <p:nvPr/>
        </p:nvPicPr>
        <p:blipFill>
          <a:blip r:embed="rId3">
            <a:alphaModFix/>
          </a:blip>
          <a:stretch>
            <a:fillRect/>
          </a:stretch>
        </p:blipFill>
        <p:spPr>
          <a:xfrm>
            <a:off x="4172435" y="0"/>
            <a:ext cx="4074715"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0"/>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Would you rather?</a:t>
            </a:r>
            <a:endParaRPr/>
          </a:p>
        </p:txBody>
      </p:sp>
      <p:sp>
        <p:nvSpPr>
          <p:cNvPr id="250" name="Google Shape;250;p40"/>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1" name="Google Shape;251;p40"/>
          <p:cNvPicPr preferRelativeResize="0"/>
          <p:nvPr/>
        </p:nvPicPr>
        <p:blipFill>
          <a:blip r:embed="rId3">
            <a:alphaModFix/>
          </a:blip>
          <a:stretch>
            <a:fillRect/>
          </a:stretch>
        </p:blipFill>
        <p:spPr>
          <a:xfrm>
            <a:off x="4187400" y="0"/>
            <a:ext cx="3894377"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1"/>
          <p:cNvSpPr txBox="1"/>
          <p:nvPr>
            <p:ph type="title"/>
          </p:nvPr>
        </p:nvSpPr>
        <p:spPr>
          <a:xfrm>
            <a:off x="226075" y="357800"/>
            <a:ext cx="2808000" cy="259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800"/>
              <a:t>Roll </a:t>
            </a:r>
            <a:endParaRPr sz="4800"/>
          </a:p>
          <a:p>
            <a:pPr indent="0" lvl="0" marL="0" rtl="0" algn="l">
              <a:spcBef>
                <a:spcPts val="0"/>
              </a:spcBef>
              <a:spcAft>
                <a:spcPts val="0"/>
              </a:spcAft>
              <a:buNone/>
            </a:pPr>
            <a:r>
              <a:rPr lang="en-GB" sz="4800"/>
              <a:t>the </a:t>
            </a:r>
            <a:endParaRPr sz="4800"/>
          </a:p>
          <a:p>
            <a:pPr indent="0" lvl="0" marL="0" rtl="0" algn="l">
              <a:spcBef>
                <a:spcPts val="0"/>
              </a:spcBef>
              <a:spcAft>
                <a:spcPts val="0"/>
              </a:spcAft>
              <a:buNone/>
            </a:pPr>
            <a:r>
              <a:rPr lang="en-GB" sz="4800"/>
              <a:t>Dice</a:t>
            </a:r>
            <a:endParaRPr sz="4800"/>
          </a:p>
        </p:txBody>
      </p:sp>
      <p:pic>
        <p:nvPicPr>
          <p:cNvPr id="257" name="Google Shape;257;p41"/>
          <p:cNvPicPr preferRelativeResize="0"/>
          <p:nvPr/>
        </p:nvPicPr>
        <p:blipFill>
          <a:blip r:embed="rId3">
            <a:alphaModFix/>
          </a:blip>
          <a:stretch>
            <a:fillRect/>
          </a:stretch>
        </p:blipFill>
        <p:spPr>
          <a:xfrm>
            <a:off x="4048575" y="0"/>
            <a:ext cx="4266664"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Take a picture of….</a:t>
            </a:r>
            <a:endParaRPr/>
          </a:p>
        </p:txBody>
      </p:sp>
      <p:pic>
        <p:nvPicPr>
          <p:cNvPr id="81" name="Google Shape;81;p15"/>
          <p:cNvPicPr preferRelativeResize="0"/>
          <p:nvPr/>
        </p:nvPicPr>
        <p:blipFill>
          <a:blip r:embed="rId3">
            <a:alphaModFix/>
          </a:blip>
          <a:stretch>
            <a:fillRect/>
          </a:stretch>
        </p:blipFill>
        <p:spPr>
          <a:xfrm>
            <a:off x="3302350" y="446300"/>
            <a:ext cx="5841651" cy="42508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2"/>
          <p:cNvSpPr txBox="1"/>
          <p:nvPr>
            <p:ph type="title"/>
          </p:nvPr>
        </p:nvSpPr>
        <p:spPr>
          <a:xfrm>
            <a:off x="226075" y="357800"/>
            <a:ext cx="3047100" cy="229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800"/>
              <a:t>House Scavenger </a:t>
            </a:r>
            <a:endParaRPr sz="4800"/>
          </a:p>
          <a:p>
            <a:pPr indent="0" lvl="0" marL="0" rtl="0" algn="l">
              <a:spcBef>
                <a:spcPts val="0"/>
              </a:spcBef>
              <a:spcAft>
                <a:spcPts val="0"/>
              </a:spcAft>
              <a:buNone/>
            </a:pPr>
            <a:r>
              <a:rPr lang="en-GB" sz="4800"/>
              <a:t>Hunt</a:t>
            </a:r>
            <a:endParaRPr sz="4800"/>
          </a:p>
        </p:txBody>
      </p:sp>
      <p:pic>
        <p:nvPicPr>
          <p:cNvPr id="263" name="Google Shape;263;p42"/>
          <p:cNvPicPr preferRelativeResize="0"/>
          <p:nvPr/>
        </p:nvPicPr>
        <p:blipFill>
          <a:blip r:embed="rId3">
            <a:alphaModFix/>
          </a:blip>
          <a:stretch>
            <a:fillRect/>
          </a:stretch>
        </p:blipFill>
        <p:spPr>
          <a:xfrm>
            <a:off x="4348150" y="21400"/>
            <a:ext cx="3737240" cy="510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249200" y="126275"/>
            <a:ext cx="2808000" cy="50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Social Questions</a:t>
            </a:r>
            <a:endParaRPr/>
          </a:p>
        </p:txBody>
      </p:sp>
      <p:sp>
        <p:nvSpPr>
          <p:cNvPr id="87" name="Google Shape;87;p16"/>
          <p:cNvSpPr txBox="1"/>
          <p:nvPr>
            <p:ph idx="1" type="body"/>
          </p:nvPr>
        </p:nvSpPr>
        <p:spPr>
          <a:xfrm>
            <a:off x="172200" y="631775"/>
            <a:ext cx="3122700" cy="44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00"/>
              <a:t>Ask each participant a “social” question. So, you could find out what someone enjoys doing outside of work, or ask if she has a funny story she can share about something that happened to her recently, and so on</a:t>
            </a:r>
            <a:endParaRPr sz="1300"/>
          </a:p>
          <a:p>
            <a:pPr indent="0" lvl="0" marL="0" rtl="0" algn="l">
              <a:spcBef>
                <a:spcPts val="1600"/>
              </a:spcBef>
              <a:spcAft>
                <a:spcPts val="0"/>
              </a:spcAft>
              <a:buNone/>
            </a:pPr>
            <a:r>
              <a:rPr lang="en-GB" sz="1300"/>
              <a:t>-----examples of questions-----</a:t>
            </a:r>
            <a:endParaRPr sz="1300"/>
          </a:p>
          <a:p>
            <a:pPr indent="-311150" lvl="0" marL="457200" rtl="0" algn="l">
              <a:spcBef>
                <a:spcPts val="1600"/>
              </a:spcBef>
              <a:spcAft>
                <a:spcPts val="0"/>
              </a:spcAft>
              <a:buSzPts val="1300"/>
              <a:buChar char="●"/>
            </a:pPr>
            <a:r>
              <a:rPr lang="en-GB" sz="1300"/>
              <a:t>Give an example of something you’ve done this week that you feel proud of.</a:t>
            </a:r>
            <a:endParaRPr sz="1300"/>
          </a:p>
          <a:p>
            <a:pPr indent="-311150" lvl="0" marL="457200" rtl="0" algn="l">
              <a:spcBef>
                <a:spcPts val="0"/>
              </a:spcBef>
              <a:spcAft>
                <a:spcPts val="0"/>
              </a:spcAft>
              <a:buSzPts val="1300"/>
              <a:buChar char="●"/>
            </a:pPr>
            <a:r>
              <a:rPr lang="en-GB" sz="1300"/>
              <a:t>If you weren’t on this call, what would you like to be doing?</a:t>
            </a:r>
            <a:endParaRPr sz="1300"/>
          </a:p>
          <a:p>
            <a:pPr indent="-311150" lvl="0" marL="457200" rtl="0" algn="l">
              <a:spcBef>
                <a:spcPts val="0"/>
              </a:spcBef>
              <a:spcAft>
                <a:spcPts val="0"/>
              </a:spcAft>
              <a:buSzPts val="1300"/>
              <a:buChar char="●"/>
            </a:pPr>
            <a:r>
              <a:rPr lang="en-GB" sz="1300"/>
              <a:t>If you could eat any dish right now, what would it be?</a:t>
            </a:r>
            <a:endParaRPr sz="1300"/>
          </a:p>
          <a:p>
            <a:pPr indent="-311150" lvl="0" marL="457200" rtl="0" algn="l">
              <a:spcBef>
                <a:spcPts val="0"/>
              </a:spcBef>
              <a:spcAft>
                <a:spcPts val="0"/>
              </a:spcAft>
              <a:buSzPts val="1300"/>
              <a:buChar char="●"/>
            </a:pPr>
            <a:r>
              <a:rPr lang="en-GB" sz="1300"/>
              <a:t>If money and time were no object, where would you most like to go on holiday?</a:t>
            </a:r>
            <a:endParaRPr sz="1300"/>
          </a:p>
        </p:txBody>
      </p:sp>
      <p:pic>
        <p:nvPicPr>
          <p:cNvPr id="88" name="Google Shape;88;p16"/>
          <p:cNvPicPr preferRelativeResize="0"/>
          <p:nvPr/>
        </p:nvPicPr>
        <p:blipFill>
          <a:blip r:embed="rId3">
            <a:alphaModFix/>
          </a:blip>
          <a:stretch>
            <a:fillRect/>
          </a:stretch>
        </p:blipFill>
        <p:spPr>
          <a:xfrm>
            <a:off x="3477125" y="1109075"/>
            <a:ext cx="3167428" cy="2375571"/>
          </a:xfrm>
          <a:prstGeom prst="rect">
            <a:avLst/>
          </a:prstGeom>
          <a:noFill/>
          <a:ln>
            <a:noFill/>
          </a:ln>
        </p:spPr>
      </p:pic>
      <p:sp>
        <p:nvSpPr>
          <p:cNvPr id="89" name="Google Shape;89;p16"/>
          <p:cNvSpPr txBox="1"/>
          <p:nvPr/>
        </p:nvSpPr>
        <p:spPr>
          <a:xfrm>
            <a:off x="4523875" y="4486050"/>
            <a:ext cx="3511200" cy="3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Roboto"/>
                <a:ea typeface="Roboto"/>
                <a:cs typeface="Roboto"/>
                <a:sym typeface="Roboto"/>
              </a:rPr>
              <a:t>“Baking from what I have in my cupboard” </a:t>
            </a:r>
            <a:endParaRPr>
              <a:latin typeface="Roboto"/>
              <a:ea typeface="Roboto"/>
              <a:cs typeface="Roboto"/>
              <a:sym typeface="Roboto"/>
            </a:endParaRPr>
          </a:p>
        </p:txBody>
      </p:sp>
      <p:pic>
        <p:nvPicPr>
          <p:cNvPr id="90" name="Google Shape;90;p16"/>
          <p:cNvPicPr preferRelativeResize="0"/>
          <p:nvPr/>
        </p:nvPicPr>
        <p:blipFill rotWithShape="1">
          <a:blip r:embed="rId4">
            <a:alphaModFix/>
          </a:blip>
          <a:srcRect b="0" l="0" r="0" t="22002"/>
          <a:stretch/>
        </p:blipFill>
        <p:spPr>
          <a:xfrm>
            <a:off x="6687851" y="1109075"/>
            <a:ext cx="2284277" cy="2375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Most Unique</a:t>
            </a:r>
            <a:endParaRPr/>
          </a:p>
        </p:txBody>
      </p:sp>
      <p:sp>
        <p:nvSpPr>
          <p:cNvPr id="96" name="Google Shape;96;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goal is to find something about you that no one else has in common. It could be a vacation you've been on, an award you've won, or a hobby no one's heard of before.</a:t>
            </a:r>
            <a:endParaRPr/>
          </a:p>
          <a:p>
            <a:pPr indent="0" lvl="0" marL="0" rtl="0" algn="l">
              <a:spcBef>
                <a:spcPts val="1600"/>
              </a:spcBef>
              <a:spcAft>
                <a:spcPts val="1600"/>
              </a:spcAft>
              <a:buNone/>
            </a:pPr>
            <a:r>
              <a:rPr lang="en-GB"/>
              <a:t>The group says one-by-one something they think is the most unique, and others will speak up if they've also done that. Once someone finds their own most unique fact, it moves on to the next person. At the end of the game, you should have new facts about everyone, and great conversation starters to ask about at another time.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226078" y="190225"/>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The Time Machine</a:t>
            </a:r>
            <a:endParaRPr/>
          </a:p>
        </p:txBody>
      </p:sp>
      <p:sp>
        <p:nvSpPr>
          <p:cNvPr id="102" name="Google Shape;102;p18"/>
          <p:cNvSpPr txBox="1"/>
          <p:nvPr>
            <p:ph idx="1" type="body"/>
          </p:nvPr>
        </p:nvSpPr>
        <p:spPr>
          <a:xfrm>
            <a:off x="226075" y="128532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the following question, to one participant at a time: </a:t>
            </a:r>
            <a:endParaRPr/>
          </a:p>
          <a:p>
            <a:pPr indent="0" lvl="0" marL="0" rtl="0" algn="l">
              <a:spcBef>
                <a:spcPts val="1600"/>
              </a:spcBef>
              <a:spcAft>
                <a:spcPts val="0"/>
              </a:spcAft>
              <a:buNone/>
            </a:pPr>
            <a:r>
              <a:rPr lang="en-GB"/>
              <a:t>“If you were able to travel through time, either forward or backward... :</a:t>
            </a:r>
            <a:endParaRPr/>
          </a:p>
          <a:p>
            <a:pPr indent="-304800" lvl="0" marL="457200" rtl="0" algn="l">
              <a:spcBef>
                <a:spcPts val="1600"/>
              </a:spcBef>
              <a:spcAft>
                <a:spcPts val="0"/>
              </a:spcAft>
              <a:buSzPts val="1200"/>
              <a:buChar char="●"/>
            </a:pPr>
            <a:r>
              <a:rPr lang="en-GB"/>
              <a:t>Where would you go?</a:t>
            </a:r>
            <a:endParaRPr/>
          </a:p>
          <a:p>
            <a:pPr indent="-304800" lvl="0" marL="457200" rtl="0" algn="l">
              <a:spcBef>
                <a:spcPts val="0"/>
              </a:spcBef>
              <a:spcAft>
                <a:spcPts val="0"/>
              </a:spcAft>
              <a:buSzPts val="1200"/>
              <a:buChar char="●"/>
            </a:pPr>
            <a:r>
              <a:rPr lang="en-GB"/>
              <a:t>If backward, to which time period? Why?</a:t>
            </a:r>
            <a:endParaRPr/>
          </a:p>
          <a:p>
            <a:pPr indent="-304800" lvl="0" marL="457200" rtl="0" algn="l">
              <a:spcBef>
                <a:spcPts val="0"/>
              </a:spcBef>
              <a:spcAft>
                <a:spcPts val="0"/>
              </a:spcAft>
              <a:buSzPts val="1200"/>
              <a:buChar char="●"/>
            </a:pPr>
            <a:r>
              <a:rPr lang="en-GB"/>
              <a:t>If there was a person you could go back in time and meet, who would it be, and why?</a:t>
            </a:r>
            <a:endParaRPr/>
          </a:p>
          <a:p>
            <a:pPr indent="-304800" lvl="0" marL="457200" rtl="0" algn="l">
              <a:spcBef>
                <a:spcPts val="0"/>
              </a:spcBef>
              <a:spcAft>
                <a:spcPts val="0"/>
              </a:spcAft>
              <a:buSzPts val="1200"/>
              <a:buChar char="●"/>
            </a:pPr>
            <a:r>
              <a:rPr lang="en-GB"/>
              <a:t>Would you just want to visit and come back, or would you stay?”</a:t>
            </a:r>
            <a:endParaRPr/>
          </a:p>
          <a:p>
            <a:pPr indent="0" lvl="0" marL="0" rtl="0" algn="l">
              <a:spcBef>
                <a:spcPts val="1600"/>
              </a:spcBef>
              <a:spcAft>
                <a:spcPts val="1600"/>
              </a:spcAft>
              <a:buNone/>
            </a:pPr>
            <a:r>
              <a:t/>
            </a:r>
            <a:endParaRPr/>
          </a:p>
        </p:txBody>
      </p:sp>
      <p:pic>
        <p:nvPicPr>
          <p:cNvPr id="103" name="Google Shape;103;p18"/>
          <p:cNvPicPr preferRelativeResize="0"/>
          <p:nvPr/>
        </p:nvPicPr>
        <p:blipFill>
          <a:blip r:embed="rId3">
            <a:alphaModFix/>
          </a:blip>
          <a:stretch>
            <a:fillRect/>
          </a:stretch>
        </p:blipFill>
        <p:spPr>
          <a:xfrm>
            <a:off x="3622450" y="1197349"/>
            <a:ext cx="5233626" cy="274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Stormy Seas</a:t>
            </a:r>
            <a:endParaRPr/>
          </a:p>
        </p:txBody>
      </p:sp>
      <p:sp>
        <p:nvSpPr>
          <p:cNvPr id="109" name="Google Shape;109;p1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I</a:t>
            </a:r>
            <a:r>
              <a:rPr lang="en-GB"/>
              <a:t>magine you are on a ship in a stormy sea, what approaches would you apply to get the ship to safety. </a:t>
            </a:r>
            <a:endParaRPr/>
          </a:p>
        </p:txBody>
      </p:sp>
      <p:pic>
        <p:nvPicPr>
          <p:cNvPr id="110" name="Google Shape;110;p19"/>
          <p:cNvPicPr preferRelativeResize="0"/>
          <p:nvPr/>
        </p:nvPicPr>
        <p:blipFill>
          <a:blip r:embed="rId3">
            <a:alphaModFix/>
          </a:blip>
          <a:stretch>
            <a:fillRect/>
          </a:stretch>
        </p:blipFill>
        <p:spPr>
          <a:xfrm>
            <a:off x="3276050" y="642950"/>
            <a:ext cx="5867950" cy="385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Miscomm-puter-unication</a:t>
            </a:r>
            <a:endParaRPr/>
          </a:p>
        </p:txBody>
      </p:sp>
      <p:sp>
        <p:nvSpPr>
          <p:cNvPr id="116" name="Google Shape;116;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the participants to share their most embarrassing mishap using a computer. </a:t>
            </a:r>
            <a:endParaRPr/>
          </a:p>
          <a:p>
            <a:pPr indent="0" lvl="0" marL="0" rtl="0" algn="l">
              <a:spcBef>
                <a:spcPts val="1600"/>
              </a:spcBef>
              <a:spcAft>
                <a:spcPts val="1600"/>
              </a:spcAft>
              <a:buNone/>
            </a:pPr>
            <a:r>
              <a:rPr lang="en-GB"/>
              <a:t>Share your own experience, for example, replying to the wrong person in an email. This will loosen them up and cause a few to chuckle before embarking on a whole new way of thinking…using technology instead of paper and pen.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Three Words</a:t>
            </a:r>
            <a:endParaRPr/>
          </a:p>
        </p:txBody>
      </p:sp>
      <p:sp>
        <p:nvSpPr>
          <p:cNvPr id="122" name="Google Shape;122;p21"/>
          <p:cNvSpPr txBox="1"/>
          <p:nvPr>
            <p:ph idx="1" type="body"/>
          </p:nvPr>
        </p:nvSpPr>
        <p:spPr>
          <a:xfrm>
            <a:off x="77350" y="1465800"/>
            <a:ext cx="2956800" cy="3163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sz="1300"/>
              <a:t>Ask participants to write a story together. </a:t>
            </a:r>
            <a:endParaRPr sz="1300"/>
          </a:p>
          <a:p>
            <a:pPr indent="-311150" lvl="0" marL="457200" rtl="0" algn="l">
              <a:spcBef>
                <a:spcPts val="0"/>
              </a:spcBef>
              <a:spcAft>
                <a:spcPts val="0"/>
              </a:spcAft>
              <a:buSzPts val="1300"/>
              <a:buChar char="●"/>
            </a:pPr>
            <a:r>
              <a:rPr lang="en-GB" sz="1300"/>
              <a:t>The rule is that everyone is only allowed to put up three words. </a:t>
            </a:r>
            <a:endParaRPr sz="1300"/>
          </a:p>
          <a:p>
            <a:pPr indent="-311150" lvl="0" marL="457200" rtl="0" algn="l">
              <a:spcBef>
                <a:spcPts val="0"/>
              </a:spcBef>
              <a:spcAft>
                <a:spcPts val="0"/>
              </a:spcAft>
              <a:buSzPts val="1300"/>
              <a:buChar char="●"/>
            </a:pPr>
            <a:r>
              <a:rPr lang="en-GB" sz="1300"/>
              <a:t>They are allowed to post again if at least one other participant has put up three words. </a:t>
            </a:r>
            <a:endParaRPr sz="1300"/>
          </a:p>
          <a:p>
            <a:pPr indent="-311150" lvl="0" marL="457200" rtl="0" algn="l">
              <a:spcBef>
                <a:spcPts val="0"/>
              </a:spcBef>
              <a:spcAft>
                <a:spcPts val="0"/>
              </a:spcAft>
              <a:buSzPts val="1300"/>
              <a:buChar char="●"/>
            </a:pPr>
            <a:r>
              <a:rPr lang="en-GB" sz="1300"/>
              <a:t>At the end of the exercise you can summarise the whole story of even read it and post it as an audio file or a video.</a:t>
            </a:r>
            <a:endParaRPr sz="1300"/>
          </a:p>
        </p:txBody>
      </p:sp>
      <p:pic>
        <p:nvPicPr>
          <p:cNvPr id="123" name="Google Shape;123;p21"/>
          <p:cNvPicPr preferRelativeResize="0"/>
          <p:nvPr/>
        </p:nvPicPr>
        <p:blipFill>
          <a:blip r:embed="rId3">
            <a:alphaModFix/>
          </a:blip>
          <a:stretch>
            <a:fillRect/>
          </a:stretch>
        </p:blipFill>
        <p:spPr>
          <a:xfrm>
            <a:off x="4192050" y="216850"/>
            <a:ext cx="3988147"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